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4032" r:id="rId6"/>
    <p:sldMasterId id="2147484288" r:id="rId7"/>
    <p:sldMasterId id="2147484312" r:id="rId8"/>
    <p:sldMasterId id="2147484324" r:id="rId9"/>
    <p:sldMasterId id="2147484336" r:id="rId10"/>
    <p:sldMasterId id="2147484348" r:id="rId11"/>
    <p:sldMasterId id="2147484360" r:id="rId12"/>
    <p:sldMasterId id="2147484384" r:id="rId13"/>
    <p:sldMasterId id="2147484420" r:id="rId14"/>
    <p:sldMasterId id="2147484432" r:id="rId15"/>
    <p:sldMasterId id="2147484444" r:id="rId16"/>
    <p:sldMasterId id="2147484456" r:id="rId17"/>
    <p:sldMasterId id="2147484468" r:id="rId18"/>
    <p:sldMasterId id="2147484480" r:id="rId19"/>
    <p:sldMasterId id="2147484492" r:id="rId20"/>
    <p:sldMasterId id="2147484504" r:id="rId21"/>
  </p:sldMasterIdLst>
  <p:notesMasterIdLst>
    <p:notesMasterId r:id="rId134"/>
  </p:notesMasterIdLst>
  <p:sldIdLst>
    <p:sldId id="267" r:id="rId22"/>
    <p:sldId id="457" r:id="rId23"/>
    <p:sldId id="458" r:id="rId24"/>
    <p:sldId id="474" r:id="rId25"/>
    <p:sldId id="700" r:id="rId26"/>
    <p:sldId id="471" r:id="rId27"/>
    <p:sldId id="475" r:id="rId28"/>
    <p:sldId id="476" r:id="rId29"/>
    <p:sldId id="645" r:id="rId30"/>
    <p:sldId id="646" r:id="rId31"/>
    <p:sldId id="647" r:id="rId32"/>
    <p:sldId id="648" r:id="rId33"/>
    <p:sldId id="649" r:id="rId34"/>
    <p:sldId id="650" r:id="rId35"/>
    <p:sldId id="651" r:id="rId36"/>
    <p:sldId id="652" r:id="rId37"/>
    <p:sldId id="653" r:id="rId38"/>
    <p:sldId id="654" r:id="rId39"/>
    <p:sldId id="655" r:id="rId40"/>
    <p:sldId id="312" r:id="rId41"/>
    <p:sldId id="586" r:id="rId42"/>
    <p:sldId id="663" r:id="rId43"/>
    <p:sldId id="664" r:id="rId44"/>
    <p:sldId id="665" r:id="rId45"/>
    <p:sldId id="666" r:id="rId46"/>
    <p:sldId id="667" r:id="rId47"/>
    <p:sldId id="668" r:id="rId48"/>
    <p:sldId id="669" r:id="rId49"/>
    <p:sldId id="670" r:id="rId50"/>
    <p:sldId id="671" r:id="rId51"/>
    <p:sldId id="672" r:id="rId52"/>
    <p:sldId id="673" r:id="rId53"/>
    <p:sldId id="680" r:id="rId54"/>
    <p:sldId id="684" r:id="rId55"/>
    <p:sldId id="686" r:id="rId56"/>
    <p:sldId id="682" r:id="rId57"/>
    <p:sldId id="674" r:id="rId58"/>
    <p:sldId id="681" r:id="rId59"/>
    <p:sldId id="318" r:id="rId60"/>
    <p:sldId id="638" r:id="rId61"/>
    <p:sldId id="690" r:id="rId62"/>
    <p:sldId id="691" r:id="rId63"/>
    <p:sldId id="687" r:id="rId64"/>
    <p:sldId id="688" r:id="rId65"/>
    <p:sldId id="689" r:id="rId66"/>
    <p:sldId id="499" r:id="rId67"/>
    <p:sldId id="504" r:id="rId68"/>
    <p:sldId id="500" r:id="rId69"/>
    <p:sldId id="505" r:id="rId70"/>
    <p:sldId id="643" r:id="rId71"/>
    <p:sldId id="501" r:id="rId72"/>
    <p:sldId id="639" r:id="rId73"/>
    <p:sldId id="640" r:id="rId74"/>
    <p:sldId id="502" r:id="rId75"/>
    <p:sldId id="503" r:id="rId76"/>
    <p:sldId id="641" r:id="rId77"/>
    <p:sldId id="642" r:id="rId78"/>
    <p:sldId id="703" r:id="rId79"/>
    <p:sldId id="702" r:id="rId80"/>
    <p:sldId id="324" r:id="rId81"/>
    <p:sldId id="325" r:id="rId82"/>
    <p:sldId id="704" r:id="rId83"/>
    <p:sldId id="705" r:id="rId84"/>
    <p:sldId id="706" r:id="rId85"/>
    <p:sldId id="707" r:id="rId86"/>
    <p:sldId id="708" r:id="rId87"/>
    <p:sldId id="709" r:id="rId88"/>
    <p:sldId id="593" r:id="rId89"/>
    <p:sldId id="594" r:id="rId90"/>
    <p:sldId id="595" r:id="rId91"/>
    <p:sldId id="596" r:id="rId92"/>
    <p:sldId id="597" r:id="rId93"/>
    <p:sldId id="598" r:id="rId94"/>
    <p:sldId id="599" r:id="rId95"/>
    <p:sldId id="600" r:id="rId96"/>
    <p:sldId id="601" r:id="rId97"/>
    <p:sldId id="602" r:id="rId98"/>
    <p:sldId id="603" r:id="rId99"/>
    <p:sldId id="604" r:id="rId100"/>
    <p:sldId id="605" r:id="rId101"/>
    <p:sldId id="606" r:id="rId102"/>
    <p:sldId id="607" r:id="rId103"/>
    <p:sldId id="608" r:id="rId104"/>
    <p:sldId id="609" r:id="rId105"/>
    <p:sldId id="610" r:id="rId106"/>
    <p:sldId id="611" r:id="rId107"/>
    <p:sldId id="612" r:id="rId108"/>
    <p:sldId id="613" r:id="rId109"/>
    <p:sldId id="614" r:id="rId110"/>
    <p:sldId id="692" r:id="rId111"/>
    <p:sldId id="693" r:id="rId112"/>
    <p:sldId id="694" r:id="rId113"/>
    <p:sldId id="695" r:id="rId114"/>
    <p:sldId id="696" r:id="rId115"/>
    <p:sldId id="697" r:id="rId116"/>
    <p:sldId id="698" r:id="rId117"/>
    <p:sldId id="619" r:id="rId118"/>
    <p:sldId id="620" r:id="rId119"/>
    <p:sldId id="621" r:id="rId120"/>
    <p:sldId id="622" r:id="rId121"/>
    <p:sldId id="623" r:id="rId122"/>
    <p:sldId id="624" r:id="rId123"/>
    <p:sldId id="625" r:id="rId124"/>
    <p:sldId id="626" r:id="rId125"/>
    <p:sldId id="627" r:id="rId126"/>
    <p:sldId id="628" r:id="rId127"/>
    <p:sldId id="581" r:id="rId128"/>
    <p:sldId id="366" r:id="rId129"/>
    <p:sldId id="710" r:id="rId130"/>
    <p:sldId id="699" r:id="rId131"/>
    <p:sldId id="631" r:id="rId132"/>
    <p:sldId id="630" r:id="rId133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FBFBF"/>
    <a:srgbClr val="FFC000"/>
    <a:srgbClr val="BBE0E3"/>
    <a:srgbClr val="C00000"/>
    <a:srgbClr val="953735"/>
    <a:srgbClr val="66FFFF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138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slide" Target="slides/slide112.xml"/><Relationship Id="rId138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26" Type="http://schemas.openxmlformats.org/officeDocument/2006/relationships/slide" Target="slides/slide105.xml"/><Relationship Id="rId13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16" Type="http://schemas.openxmlformats.org/officeDocument/2006/relationships/slide" Target="slides/slide95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13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11" Type="http://schemas.openxmlformats.org/officeDocument/2006/relationships/slide" Target="slides/slide90.xml"/><Relationship Id="rId132" Type="http://schemas.openxmlformats.org/officeDocument/2006/relationships/slide" Target="slides/slide1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30" Type="http://schemas.openxmlformats.org/officeDocument/2006/relationships/slide" Target="slides/slide109.xml"/><Relationship Id="rId13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viewProps" Target="viewProps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8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fld id="{B5151828-246F-4EEA-99F3-B89C6D3BA9A1}" type="slidenum">
              <a:rPr lang="es-ES"/>
              <a:pPr>
                <a:defRPr/>
              </a:pPr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77173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B5BE53-BC3F-4373-ACC5-285E036C0F83}" type="slidenum">
              <a:rPr lang="es-ES" smtClean="0">
                <a:latin typeface="Times" pitchFamily="18" charset="0"/>
              </a:rPr>
              <a:pPr/>
              <a:t>1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0B8D8-F76A-4038-88F6-9B3D32984902}" type="slidenum">
              <a:rPr lang="es-ES" smtClean="0">
                <a:solidFill>
                  <a:prstClr val="black"/>
                </a:solidFill>
              </a:rPr>
              <a:pPr/>
              <a:t>25</a:t>
            </a:fld>
            <a:endParaRPr lang="es-ES" smtClean="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36813-9A7D-4FE9-A5ED-A2BB59E59FD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6AA93-C6D5-42C5-84E7-8EA7478A3F9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E2BBF-9F0B-4624-A027-95348A0B9F99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A4E29-5E79-4339-A16E-743BF66109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18403-3FCD-409F-84DF-CA5DFEC4C385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6E221-F1B5-4CF3-AE6E-A33D87ABDB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6D90B-4152-4F23-9972-D89572986481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4EED9-BEEC-4B3B-BA9D-FB94E988B7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67B45-ED72-4D1A-B147-FB00B6E79CAD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A3E97-34FD-41E6-8156-3689279221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11EAE-7EC6-454C-9E4D-4338B6F0E556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D38F1-7EB1-4F2A-9268-D1B389B8AF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D36F0-19C4-43CF-983C-0D2CCF4EDBF9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1ACFE-5061-42A6-AEB2-5DA802A02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56724-5296-40F9-9666-CFD6AEE38C0E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5BCB2-EF2B-4752-BF87-CD2756F0AB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F83F-5272-4227-B61E-34BF3D285685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3CD90-EE05-46F9-BC7D-572D94C8E5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1D31E-0E0E-4146-A211-B0AAC0720FAF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424D6-0062-45E0-9D5E-89AD4B373F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8A622-F622-43E3-AC54-AF0AB536DD6C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1C07-86B4-4174-86B5-A6DA90E816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8DBAF-D66C-4672-8401-0DC990A10A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D5E09-F82F-4EDE-AFB7-45422CC07220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1F708-7F62-4FF1-89FD-56C1BAF9E9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469D-66E3-4F81-83FA-8CD36F2ECF64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E3B59-E813-4125-B813-6F53F582C4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FBDB6-E8DC-4BC6-8D00-97803EFEA409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3C774-7FCC-49F2-83AA-BB242CBCC5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7892B-78E4-47AB-9878-D6197D0B37EC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5308-CEFB-475D-8BB5-C0B6959A64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E0FC-2DC4-4A56-91CE-230610C5F607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CE476-F313-4BF9-A394-1AE288AC37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D89C-5F94-48F9-99FD-5C77FE11CDBC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D199D-1245-4DAC-BE18-88DE4A7B1A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A4074-110E-4D17-B0CD-32B8EF07F680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7F2E6-614B-4733-B4CF-CC72855179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5C489-18ED-49BE-BB24-AA925AE1CC0E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0982A-7524-4695-904B-7D0C7B55AD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94F84-D934-4630-B9EE-8428655955AD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DD70-E1F4-4419-B188-BA67E0D620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E9398-B142-4DD5-9421-255E0FDACF22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7FD8-88DA-4A90-ADFC-09E0D16674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D7918-B4E1-412B-8212-D7DE6D0496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8B8EA-A96C-4A2C-B5BC-88ABC0025037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A3553-5FA6-472D-A5A5-5763818A81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1604-6AE2-421A-B65D-8E4672E9A6E9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A3B0A-2A8C-43B6-908F-E4F5E55B6F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D4DAE-3E49-4016-88E0-40CD16473491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CA2BD-85E6-480A-9750-C27BE50F22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23AA8-4A2E-46CD-9461-752DA38BF383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5E222-528D-4791-A307-0474DF465B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B2B20-55E9-4F4C-8808-B9E0C58295DB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ADBCE-7CDA-40E4-8728-C00BCB5111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851CF-A621-4B73-9A57-5C961E897C62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BEE52-13A8-416B-8DCB-8FA365B3D4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C886F-9FCA-4B78-A775-CB1D1D6CF4D6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CBE4C-A6AA-4E47-895F-9EDD17CD3C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6B5B-3C25-42E1-B597-0FC1D25BB342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922A2-9BCB-4284-9AEA-B2ED6366E8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09221-697D-4D29-87EF-9393C6BF06EE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53086-2CCE-4C14-B7AD-2DB68727CF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46BC7-2649-423D-B0FC-A93ACC6C683B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6EBF-AEBE-4EB9-8262-807431E69B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0DFA3-9872-4CE7-A3F3-09E26C319E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E0773-AAFA-4A2D-895E-28E7A4384AAA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202F1-804F-4484-B7B7-D3C79AE7A6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B6619-FBE0-452B-BD10-24F09E4616DD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43064-36BC-4B5D-BDC8-E6DBB49752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F2F58-74AE-4C67-9161-81F7FE0AA64A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06A1F-F88A-446C-91A5-CA98D4E97B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606A5-9774-4459-BB1E-B2E7E87415F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561654"/>
      </p:ext>
    </p:extLst>
  </p:cSld>
  <p:clrMapOvr>
    <a:masterClrMapping/>
  </p:clrMapOvr>
  <p:transition spd="med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DC22D-E01F-4D0B-B3BD-CE798057BDB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920819"/>
      </p:ext>
    </p:extLst>
  </p:cSld>
  <p:clrMapOvr>
    <a:masterClrMapping/>
  </p:clrMapOvr>
  <p:transition spd="med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B1689-9DA6-497E-848E-BEED0BEE80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09561"/>
      </p:ext>
    </p:extLst>
  </p:cSld>
  <p:clrMapOvr>
    <a:masterClrMapping/>
  </p:clrMapOvr>
  <p:transition spd="med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9EF66-D504-4B8D-825C-0AF0BDF292D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5972119"/>
      </p:ext>
    </p:extLst>
  </p:cSld>
  <p:clrMapOvr>
    <a:masterClrMapping/>
  </p:clrMapOvr>
  <p:transition spd="med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AC528-5BE8-457D-906A-3AC8F92D400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674222"/>
      </p:ext>
    </p:extLst>
  </p:cSld>
  <p:clrMapOvr>
    <a:masterClrMapping/>
  </p:clrMapOvr>
  <p:transition spd="med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3613C-08F6-4DD0-874D-4053C631162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6199624"/>
      </p:ext>
    </p:extLst>
  </p:cSld>
  <p:clrMapOvr>
    <a:masterClrMapping/>
  </p:clrMapOvr>
  <p:transition spd="med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DB8A4-18B2-49BD-88B1-59033E9B1BB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2413326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47923-2C37-4173-B2B6-BAD35153EA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265AE-1F50-4849-ADE0-F4C4015F3F8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385705"/>
      </p:ext>
    </p:extLst>
  </p:cSld>
  <p:clrMapOvr>
    <a:masterClrMapping/>
  </p:clrMapOvr>
  <p:transition spd="med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62004-D370-4B57-B621-C79B02C0BA5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8211732"/>
      </p:ext>
    </p:extLst>
  </p:cSld>
  <p:clrMapOvr>
    <a:masterClrMapping/>
  </p:clrMapOvr>
  <p:transition spd="med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E0714-3EEE-480A-99F0-F28F7A8DDDF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424748"/>
      </p:ext>
    </p:extLst>
  </p:cSld>
  <p:clrMapOvr>
    <a:masterClrMapping/>
  </p:clrMapOvr>
  <p:transition spd="med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AF226-74BB-4792-BE0A-8B50EAAF22D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164782"/>
      </p:ext>
    </p:extLst>
  </p:cSld>
  <p:clrMapOvr>
    <a:masterClrMapping/>
  </p:clrMapOvr>
  <p:transition spd="med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F1C94-7688-4DEE-A6C4-54BA9BE5AF0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9336407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437A4-EAAE-4113-8942-F24212EFA14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620641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A47B6-1970-4EEC-AD37-23DEF9CEBED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527481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40415-F000-4687-B9C5-E8EF3DEE7BD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100208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5468C-07B9-4A28-971C-92132BE4C42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125002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C239-BD16-449F-B7CD-39D6FC1C8FD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11445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BD76A-6273-4FC7-8FC6-01D8282C1F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CD50-9EAE-44E2-9C0C-6139F750353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12898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DDABD-3584-4C38-98D9-DDC42D3B7D9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791557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71A9C-3D77-41F6-8498-DCFC4412FC8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367963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9436D-4BBD-415A-B28E-907087F2F0C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364424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B788E-7D6B-43E0-8381-F92AF295891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994116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16BE6-495A-4A75-84C7-E543AD50323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34231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8C723-0F56-4160-BE83-29C40E0F2B5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003802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C9DD0-FCB2-4CB7-9CA7-32E293450AE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096624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3A890-6C92-4E59-A66B-BEF085E361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877527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4B0A2-AD1A-4015-929F-42745735B62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04934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C7B4C-B6EE-46B8-9ADC-2652887CC1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1ED10-713D-4C0C-AA55-EA24C51001A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403042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83DB0-B14A-488E-B64A-52EC596272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655846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18957-5E45-471D-A1C6-D1E0F05AD78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792459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4356F-B36F-47AF-B992-812FE18E6F3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137689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E5793-9791-4EFD-95C9-5ACF0A78BDF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0733977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AD378-A983-41E1-A1A0-A6D5E628D7E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9733946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E051C-969C-4E8E-874E-C3C4C289329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8995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5255A-E17A-44A7-B133-26FC0FC21F5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14042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B580E-F555-4AF2-AD5B-3FED6C82B64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40597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2E8A-D24A-45EA-A9F4-649C344302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612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B51F3-5452-416A-8ADF-3E78B8ABA7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AD207-5967-47E2-9C87-4E34759327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7114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C142-C9CD-457F-B5EB-640C110D59A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738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F000D-2DD5-4B1B-A561-CA89057AA43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35182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71875-81C2-473D-B809-EE9471EE21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37339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AA70-E8AA-44AB-9448-347E7B989D9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29108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B35AA-410F-40DA-A910-F6C88B7E40C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7885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A0C0-7CC5-4FF3-B95B-78852F16424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6576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4F57E-40F5-4627-A5D3-D72BF3BCF52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660789"/>
      </p:ext>
    </p:extLst>
  </p:cSld>
  <p:clrMapOvr>
    <a:masterClrMapping/>
  </p:clrMapOvr>
  <p:transition spd="med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102D1-B8D4-485D-BB42-C5BF73EF5EF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0109206"/>
      </p:ext>
    </p:extLst>
  </p:cSld>
  <p:clrMapOvr>
    <a:masterClrMapping/>
  </p:clrMapOvr>
  <p:transition spd="med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4AA66-D308-4E82-9B5D-C7D581E417D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1186737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B4657-A51D-46E5-BA74-82CC8E645F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19B4E-A3BB-400D-B275-14A33E9D2E0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336560"/>
      </p:ext>
    </p:extLst>
  </p:cSld>
  <p:clrMapOvr>
    <a:masterClrMapping/>
  </p:clrMapOvr>
  <p:transition spd="med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BC645-40DA-45D3-BCDC-1045508E08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772320"/>
      </p:ext>
    </p:extLst>
  </p:cSld>
  <p:clrMapOvr>
    <a:masterClrMapping/>
  </p:clrMapOvr>
  <p:transition spd="med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64F1D-A902-4A71-B63D-E3018980092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82651"/>
      </p:ext>
    </p:extLst>
  </p:cSld>
  <p:clrMapOvr>
    <a:masterClrMapping/>
  </p:clrMapOvr>
  <p:transition spd="med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C825B-267C-4F75-82A6-7A1B197570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297459"/>
      </p:ext>
    </p:extLst>
  </p:cSld>
  <p:clrMapOvr>
    <a:masterClrMapping/>
  </p:clrMapOvr>
  <p:transition spd="med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B11FF-4F90-491D-B69B-02C0DC01213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487962"/>
      </p:ext>
    </p:extLst>
  </p:cSld>
  <p:clrMapOvr>
    <a:masterClrMapping/>
  </p:clrMapOvr>
  <p:transition spd="med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0DA87-4A9F-432C-B9F9-5DD2DC13EA9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920681"/>
      </p:ext>
    </p:extLst>
  </p:cSld>
  <p:clrMapOvr>
    <a:masterClrMapping/>
  </p:clrMapOvr>
  <p:transition spd="med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8017C-115C-493C-86C6-BE0994D6C19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155634"/>
      </p:ext>
    </p:extLst>
  </p:cSld>
  <p:clrMapOvr>
    <a:masterClrMapping/>
  </p:clrMapOvr>
  <p:transition spd="med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F16F1-4552-4A99-82AA-0EB6C35C2FC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64370"/>
      </p:ext>
    </p:extLst>
  </p:cSld>
  <p:clrMapOvr>
    <a:masterClrMapping/>
  </p:clrMapOvr>
  <p:transition spd="med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8073E-7AE6-42EC-AA6A-ACF66C800D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2DA32-CB55-48FA-8357-6AC493C6A48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202696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5133B-B0E2-48A1-94F2-2A684F16FC3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7A012-4484-40AB-AC00-6C5EF4A8BF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006898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E199C-0865-4E7D-9068-585AAAA331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0EEF8-A0F0-4571-A60A-FFD3E6D538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9AE77-5CFC-4F13-BAFE-A7A8413A6A5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256913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7AEE4-989B-426F-9B2A-52DCD3AC1B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FA27-B8B0-4110-806F-2B2FEE7FB19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1695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3CAB2-EBCF-40AC-8791-695AF82FC8E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D3E86-A2EA-4B1F-A851-CDD9B0740E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51322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B4B01-D19C-4856-8FDB-A8683C8666F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CDEF9-87FC-4F1C-BA9E-B0C9052D0B5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8114722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ECCA9-813B-4F76-AABB-9993105FABB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FAF8-28F1-4831-A95B-E715CB06BB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978696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193ED-99D9-4F66-B500-6531DB1023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82BCC-32FA-4578-9806-2440FCFBFC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963609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93B5C-83E0-4485-A21D-9BADD7F189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55AE4-FC68-4788-979B-448890609AF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254747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5CFB-F6E4-49A8-80E0-E1B663A642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08FA-BCBD-4447-B4BA-773654E8C6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428899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2A058-3559-4D2E-8C6F-6D8FCC4C1A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7C67D-FB41-423C-A2D2-914090BB866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624631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52877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D8D8E-26E0-4B44-8506-0F2C3359999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13480-2D3F-4FFD-B13C-0321AADE86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2579744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415460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7773542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5381204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262605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384803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009792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929037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800789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0079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F3C62-7661-420F-AF6A-5C551B6834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2209E-1AA6-4A08-A526-B543F39CA3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345F-9B52-42E1-8839-1D4E1A14206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1DB2-2F25-4CCB-9442-92082ECFA10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1110C-DCCE-4074-A25B-6701D53753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0FE34-9D12-4BFF-A6AE-CAD33E86D8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50BA4-1E20-4B16-AAA4-48728511D06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55C4E-AF6C-4710-A918-61B914E203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5ED86-07C5-4DA7-A4E5-03615B4D55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350F0-536B-4E0B-AFEC-A9A132ABD0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0DBFA-0A56-41D8-A883-6264C9CF5B8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1E74A-C4C1-4FA8-BD2B-2075E73A7A0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39EC7-D3B6-41D7-9758-AAC4335D4B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F5A1E-4128-460C-985F-841EC8E715E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BB87F-A254-47B2-A899-8DD822FBDA9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F997E-267F-479B-8D35-8F4CC2F80D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00F2D-350A-4E26-9548-DD296454474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41671-1A81-4141-BDAC-282A2AC4487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F5CA0-147E-4CF4-BB0C-11EC5ACB27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E3510-C4AE-4E0D-9F16-54A4A593D1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39626-56FC-4860-A697-41E95436FC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45D1B-1597-47C6-8068-A83CA26CB5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CD9DC-D2D8-47BD-9DA8-B923965554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8BA92-9F44-4D1A-836C-99410B98D41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064BA-3F87-4CFD-A726-06C127742B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EC86B-904F-4D19-BDA9-10EA5EC6151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DB190-0F21-4932-AC6B-E22A7487C6E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886E8-21E4-4DF2-812F-3C535962EDC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B03F0-8DCC-437A-96E3-2AC7C5EB9F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8E75B-8712-4B51-8D71-661173B146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A39D7-45FE-4CED-845F-8E0CBE1EFD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0B6DB-5F82-40ED-8E05-21BCABE1455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74A5B-F82D-42DD-A465-0ABAA17B2B9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C2255-8F4D-443F-827C-C1E6B6992F8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56B51-6794-41FE-8085-5EC8AE0253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CD6DD-B20E-4599-8AE9-6F49843067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63401-74E5-40B2-B9E1-CAB8F6A955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49DA6-115F-4192-88B0-09C2D94FFD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7F3DC-9269-4CD1-A6CD-87BD295D6C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9C977-C126-4E0C-81B7-40C6538F02D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EEED9-8C67-47E0-8EF8-57B5AAF0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6D50D-E2B4-43DA-826A-186CF6A8C23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4D1CD-BD56-445F-A8AA-9CF734A41A68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D61D8-0759-4E3F-A3FA-A096E790B0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1068-936A-4DB8-8AC5-310B149CB1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2C44-2D9E-4919-B4A0-08B4BDBC67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F3481-6E52-4264-BCD1-F76B3BE692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D1BD6-5341-41C7-B8FA-A750CF2C440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9BF6-6D82-40B3-B6A9-3B865A3C225D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8190D-1A80-4815-A804-0F502F00F8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56987-10D3-4E51-B549-4C5400D9CFA1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557C6-480A-47F2-A837-C6DDC845E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4E3FF-86C9-45BE-95C7-4651D9562F1D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6D388-AEE2-4946-BD86-7BB9B3A8A4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5A205-1CC8-44B9-990B-7857C3525646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4E930-7700-4697-A24B-3E5D5D469B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84BF-781A-4824-BFAC-AF0DBBE7931B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27EB4-D19C-41D9-9A86-FEBF8BFE83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E22C7-8F07-46B2-B129-7E7EF4C7B144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A976-3738-4D99-AD72-4B08B6FDAD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F709C-CB63-4473-AAD8-54D352973D6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D1345-3667-45FF-9E24-674C7A5A3FFE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CC0BB-DC66-4082-9C1F-F32B992886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1A56-8659-469F-A427-C0882FC5F244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82822-E8F0-4231-ABE0-013ED1A97E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64E31-1E13-4CDD-949C-6F652072C0DD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53CB5-E3AD-4C03-955E-A4016C2FD0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54902-46A5-4E07-89AF-B931AB782F6A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DCC7E-CF2F-49B8-BC5B-8439D731C8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F2C9D-0772-404E-A676-7CEF258462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6B7D-D64F-4C70-8E40-B36EC1F747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1EA93-7C5B-438A-9E2C-6C4A511C58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AD5C2-5B86-4722-8812-F684C768F1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275E4-0DF4-4CB2-96E4-E06021AC40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567A5-AF19-42F4-AC49-AE45938A76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F10B8-EE29-4FCC-B486-32CA910A574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C4657-5980-4B17-A9EF-CC11CB3C96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EC0C7-99A7-4673-BA53-E8F1ADC32A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B6F74-9859-4AB4-8ED1-055D6F3AC4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ED233-E281-4084-BB70-F8B2B00BAA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71A7E-72D0-46F7-BE4F-6DAE3A5C36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AED27-DEE6-40CF-B380-2C555478BD3A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7281-AB5C-44E8-A4BD-935E583C4F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70FFE-01A3-436B-B46E-454FF6ED1105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CA900-6306-46C0-8C1B-323E991DF9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F43B6-35A6-415E-942E-3F826B487D36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C72DC-9DE3-47AB-B0C6-F30C50CA6F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5E271-669B-45BF-B6E3-4D207CF6F43A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36D84-98FE-4B0B-A093-C79D877C7D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1C30F-EAFE-4E89-A0C7-E8BC3ABAE1DC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017E0-F15F-468C-A179-88E21B8427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DA349-904B-4226-8A5B-D52F0DF167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FBA24-F173-4DBB-A6E7-8BB8D9A39E31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A4A62-4547-40EB-A6CE-6C028CD8EB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731C-C405-46A1-B91A-2D0A2B68B676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E4D1B-D7AE-4892-854D-BDD5914A94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FFF5-B31B-478E-B9E3-5DCE47FBD5FD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43B4-A784-49CC-BA05-661068366B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6DA6D-F395-40F3-98DD-EE0271B0E04A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1453F-DA77-4C73-A3E3-3753B1F29E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90259-ED71-44C6-BDA7-18B69F6D0D07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C0CF2-AF1D-45B8-87D8-0B88D365E0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D5E7D-B417-4B34-BB47-30DA15FFC55F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C6BF-1A73-4B3B-83BA-C9D157A6E8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E19AB-903A-40A0-9420-1CF876F1D79A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4FD51-8EAB-4B4B-A36D-D0385801AE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91F5B-9A96-4F26-9CE7-A5D7FA59E328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6D611-F898-4508-8616-6114661A14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EA53C-9C14-48FB-B509-D968D68C3539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68CC5-D643-4F99-8465-5118B42C6C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FBFBF-B0D8-4A12-94C9-AA2BC156D093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D045E-4A3F-4558-94F1-C5BC320733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9B914-D02F-402B-879A-107E93BB72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5C4AA-F17F-4A24-90A1-B327F3F78AE0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B3AA1-54AC-4C8E-B281-942A135C53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7AFF3-7984-406D-968A-6C5727AF8161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31065-4716-4547-B846-F74ECFEDB7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6E519-3E6B-4CE9-8D4F-64CC8C1B2F5B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77960-A189-4404-A752-58779974A5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782D2-5AA3-4B4C-8E3E-FF76BE8BF01D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20C74-5A80-4ACE-9DBE-E3FF8C4631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E95E-579A-4D92-A72F-7B52B26D3DAE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D2165-43C3-4C1A-BCDF-50BFD8D99D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CA05D-37F0-464F-85CB-6B7868310627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1D499-9769-4D0E-8DBD-FE0B12E75A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AB3F-4A1F-4F4F-9245-AD0024B9CBE7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72225-C117-44AB-BA6F-C635570ECD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5FCE-CB85-42DE-A65D-B587CF32314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4E60A-7457-4294-B3C5-DCB811FD48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78765-7259-4CEF-9FF1-257213A69C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E556-2B02-4CAE-9A56-783CAACB0E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6D0CB-F6F5-4503-A4AE-80DCB51557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8CE38-5A84-485F-A32D-E266D5C4A57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F01E5-BEE6-46EE-A3AF-D62D773CE1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C82FE-BA86-48C6-BA60-044FFB5D09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DEDE7-5632-4383-A61F-4B70887A4A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EFF2D-500F-4111-83BB-A4CBB1FD359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C22FF-D38B-4CD6-BEE5-A7D9E1063F7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0EF59-C145-417E-B45E-02179F804C9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B2710-BC2A-4681-9222-B80639489D42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2065-DCD6-4CB3-8DC4-6E60C590A8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0FF-2653-4716-A047-1D33A08525E1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30022-784A-4AA4-BC8C-5731FAEAC3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50540-D622-45CF-B091-4E9631A14A2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A188C-7289-407E-A664-B329ED0B0CD3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3A5DF-4C00-4903-ABEB-7176B4C08A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E20C9-0602-4C85-BC82-FD0A9C87FFC6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20C04-47E6-40B4-8F08-4DC78D2A4A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6B006-1DDC-45C0-884C-5F09229EC74F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25628-9E19-428D-B208-223638CBA0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AF7F7-0303-4776-B3E6-3765913CB3DD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25E53-5B29-4505-BD2E-DFAC6225F4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A5781-663C-46D0-8139-7B4A45C410DF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73D7E-8C90-461B-A4D4-86F6115505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C3A04-D3C0-490E-8301-8922DD6948B0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8F88F-1AA3-4BEE-94BB-26D3D1E38A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4FD1E-5372-4529-B197-C3C4D042B4CA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4C86E-BF28-453F-841F-CE9B622FA7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BA730-35BA-4F42-8A26-9EE1279ADF8D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05A1F-B4E0-4615-B85D-1C2B9CA1D9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852E7-A46F-4EDA-857E-CAFFD568D710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B4789-94E7-4DD1-A55C-A4FA84994F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6E667-90E4-4100-A404-FAB7EBF2D5D1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23219-DBFF-493B-B7A9-39C55E290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1E06-C004-44D5-B8ED-AC88FFADEC7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77AA-41A6-410C-8226-AA88D2C25F4F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27C69-CFD8-4D91-AA29-317CFA77EA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30F95-F20C-47AB-AC42-0CA58B5B41F7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4C8C8-42AF-4486-B999-5A83A86376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94CAA-0DDF-4903-870A-4CAAA8C23403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55176-E362-4A5A-A4AF-A8629E876E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E45CE-F7AF-44CB-B55F-D51B0817AF2D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EA0ED-1C8C-446C-BDC9-1B764602DB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98B1A-32EC-4DE7-875C-D4EBA2D8CB38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5E3E1-E9DA-453E-A4E1-B8941F7C5E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9BF78-6AAF-4760-907C-D58433A4C73F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F9173-C7BE-4EA1-AECA-E5600BAD0F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1F1E0-E778-4150-B8FA-AE9AAB205DE7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183A9-1EF5-4EB6-9454-CF7E35A5DC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CFEC-0529-4728-B16E-FDEFB315783A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E8CEF-8149-45ED-BFA8-D9616A6D1D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DA04F-16CD-44CA-9E9E-E6EBB44A18A5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58E96-922C-4665-B2C9-C4A792AB9A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97DB-277C-4550-B20C-49801849F290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FD059-D0F2-4E4C-B930-01A8208709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C0C696CD-D3EB-44C2-AEA8-345060BBE6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F2DE47A-8C0F-46CF-A306-F55C371C9EF6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AA63AD6-CD67-42F9-8AE4-E8CA0CE432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DA6262-5B56-4ED3-8EB8-54F5D97312A3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D0639A-96BE-48A0-92BF-02FEFCA591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31A62F36-DED4-423D-95A7-9F1AAD5F457E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39E1693-7584-4420-BF1D-432E060470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247A3B1-C89D-4FC7-B55E-B089E98D368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76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4E7D1FA8-9B26-40B5-BD99-2580C6732B7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479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  <p:sldLayoutId id="2147484422" r:id="rId2"/>
    <p:sldLayoutId id="2147484423" r:id="rId3"/>
    <p:sldLayoutId id="2147484424" r:id="rId4"/>
    <p:sldLayoutId id="2147484425" r:id="rId5"/>
    <p:sldLayoutId id="2147484426" r:id="rId6"/>
    <p:sldLayoutId id="2147484427" r:id="rId7"/>
    <p:sldLayoutId id="2147484428" r:id="rId8"/>
    <p:sldLayoutId id="2147484429" r:id="rId9"/>
    <p:sldLayoutId id="2147484430" r:id="rId10"/>
    <p:sldLayoutId id="2147484431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30B354F6-4EF6-4FB4-89C4-431743D526F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818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46FF2DA2-E29C-4634-B43B-95EBFDBF50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25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7118DE75-4047-411A-8654-B1BE34AD366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548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92C772E3-05CA-4FA3-A5AE-05F275C2A1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1DB12668-895F-4AAC-A313-34F4E9B24C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65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365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C73A74BF-B128-4470-A34E-32B942AC8A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A4A50A-8455-40F7-AFDA-B34DC153AF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4CCC9D-B732-4BEA-9AF7-DEF7422D6CB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A795554-4B8F-4CC9-962A-2554F34AFCF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980DD90-1F8C-4727-A2D6-283A979362F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507" r:id="rId3"/>
    <p:sldLayoutId id="2147484508" r:id="rId4"/>
    <p:sldLayoutId id="2147484509" r:id="rId5"/>
    <p:sldLayoutId id="2147484510" r:id="rId6"/>
    <p:sldLayoutId id="2147484511" r:id="rId7"/>
    <p:sldLayoutId id="2147484512" r:id="rId8"/>
    <p:sldLayoutId id="2147484513" r:id="rId9"/>
    <p:sldLayoutId id="2147484514" r:id="rId10"/>
    <p:sldLayoutId id="21474845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BF1B17AE-6450-4F0F-BFBF-FEF95D98B412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177A7B4C-1BF6-48AD-8355-41A49CDFD7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22DBD07C-9994-402A-A7AA-623F160ACA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20C255-DA6C-44ED-B7AA-27F8DDB198AB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87A662-14A8-4EE5-A5C9-9E9C546F84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F393E-38AF-4E75-98C0-EBAF9D32C112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23B9D4-7774-4ADB-8F2F-F9A52B293D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90343C8-E67D-47F1-B5B1-AB180D73DE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DE86E0F-A639-4AB9-A242-A8FB79042174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E45C1C9-83FA-4BC2-99FF-D586FE8DC5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7C87E82-C875-4AFE-9786-8E0311DD6BE1}" type="datetimeFigureOut">
              <a:rPr lang="it-IT"/>
              <a:pPr>
                <a:defRPr/>
              </a:pPr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80AA374-F557-4D0C-B703-EF9BF0CADE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2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2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2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1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5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5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0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2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\AppData\Local\Microsoft\Windows\Temporary Internet Files\Content.Outlook\TQQH2ITZ\IMG_10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87" t="30694" r="31251" b="28056"/>
          <a:stretch/>
        </p:blipFill>
        <p:spPr bwMode="auto">
          <a:xfrm rot="5400000">
            <a:off x="1089091" y="304196"/>
            <a:ext cx="6857298" cy="622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071688" y="5357813"/>
            <a:ext cx="53928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12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 </a:t>
            </a: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gennaio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2020</a:t>
            </a:r>
            <a:endParaRPr lang="ca-ES" sz="4800" i="1" dirty="0">
              <a:solidFill>
                <a:srgbClr val="0FDFFF"/>
              </a:solidFill>
              <a:latin typeface="Comic Sans MS" pitchFamily="66" charset="0"/>
            </a:endParaRPr>
          </a:p>
        </p:txBody>
      </p:sp>
      <p:sp>
        <p:nvSpPr>
          <p:cNvPr id="13316" name="CasellaDiTesto 4"/>
          <p:cNvSpPr txBox="1">
            <a:spLocks noChangeArrowheads="1"/>
          </p:cNvSpPr>
          <p:nvPr/>
        </p:nvSpPr>
        <p:spPr bwMode="auto">
          <a:xfrm>
            <a:off x="1142976" y="1643050"/>
            <a:ext cx="707231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6600" dirty="0">
                <a:solidFill>
                  <a:srgbClr val="0000FF"/>
                </a:solidFill>
                <a:latin typeface="Stencil" pitchFamily="82" charset="0"/>
              </a:rPr>
              <a:t>BATTESIMO</a:t>
            </a:r>
          </a:p>
          <a:p>
            <a:pPr algn="ctr"/>
            <a:r>
              <a:rPr lang="it-IT" sz="6600" dirty="0" smtClean="0">
                <a:solidFill>
                  <a:srgbClr val="0000FF"/>
                </a:solidFill>
                <a:latin typeface="Stencil" pitchFamily="82" charset="0"/>
              </a:rPr>
              <a:t>DI  GESU</a:t>
            </a:r>
            <a:r>
              <a:rPr lang="it-IT" sz="6600" dirty="0">
                <a:solidFill>
                  <a:srgbClr val="0000FF"/>
                </a:solidFill>
                <a:latin typeface="Stencil" pitchFamily="82" charset="0"/>
              </a:rPr>
              <a:t>’</a:t>
            </a:r>
          </a:p>
        </p:txBody>
      </p:sp>
      <p:pic>
        <p:nvPicPr>
          <p:cNvPr id="75778" name="Picture 2" descr="http://immareli.altervista.org/ani/cometa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40558">
            <a:off x="816645" y="285728"/>
            <a:ext cx="5184115" cy="158115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9886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3" descr="natale1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625" y="5072063"/>
            <a:ext cx="85010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luce del mondo brilla in una grotta: la fede ci guida a Betlemme.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natale1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357313" y="357188"/>
            <a:ext cx="7500937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 Figlio di Dio, Re dell'universo,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si è fatto bambino a Betlemme.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 descr="natale1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Diapositiv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4714875"/>
            <a:ext cx="8501062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Maria sua Madre è pur Madre nostra; con lei adoriamo il Bimbo Gesù.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natale1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M:\05 Fotografie\Gite\Terrasanta 2007\Terrasanta 2007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>
            <a:spLocks noChangeArrowheads="1"/>
          </p:cNvSpPr>
          <p:nvPr/>
        </p:nvSpPr>
        <p:spPr bwMode="auto">
          <a:xfrm>
            <a:off x="428625" y="928688"/>
            <a:ext cx="821531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4000">
                <a:latin typeface="Tahoma" pitchFamily="34" charset="0"/>
                <a:cs typeface="Tahoma" pitchFamily="34" charset="0"/>
              </a:rPr>
              <a:t>Dio misericordioso, che ci hai nutriti alla tua mensa, concedi a noi tuoi fedeli di ascoltare come discepoli il tuo Cristo, per chiamarci ed essere realmente tuoi figli. Per Cristo nostro Signore.			</a:t>
            </a:r>
            <a:r>
              <a:rPr lang="it-IT" sz="4000" b="1">
                <a:latin typeface="Tahoma" pitchFamily="34" charset="0"/>
                <a:cs typeface="Tahoma" pitchFamily="34" charset="0"/>
              </a:rPr>
              <a:t>Amen.</a:t>
            </a:r>
            <a:r>
              <a:rPr lang="it-IT" sz="4000"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Il Signore sia con voi.</a:t>
            </a:r>
          </a:p>
          <a:p>
            <a:r>
              <a:rPr lang="it-IT" sz="40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 con il tuo spirito. </a:t>
            </a:r>
            <a:endParaRPr lang="it-IT" sz="40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Sia benedetto il nome del Signore.</a:t>
            </a:r>
          </a:p>
          <a:p>
            <a:r>
              <a:rPr lang="it-IT" sz="40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Ora e sempre.</a:t>
            </a: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Il nostro aiuto è nel nome del Signore.</a:t>
            </a:r>
          </a:p>
          <a:p>
            <a:pPr eaLnBrk="1" hangingPunct="1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Egli ha fatto cielo e terra.</a:t>
            </a: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Vi benedica Dio onnipotente,</a:t>
            </a:r>
          </a:p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Padre </a:t>
            </a:r>
            <a:r>
              <a:rPr lang="it-IT" sz="400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Wingdings"/>
              </a:rPr>
              <a:t></a:t>
            </a:r>
            <a:r>
              <a:rPr lang="it-IT" sz="4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e Figlio </a:t>
            </a:r>
            <a:r>
              <a:rPr lang="it-IT" sz="400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Wingdings"/>
              </a:rPr>
              <a:t></a:t>
            </a:r>
            <a:r>
              <a:rPr lang="it-IT" sz="4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e Spirito </a:t>
            </a:r>
            <a:r>
              <a:rPr lang="it-IT" sz="400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Wingdings"/>
              </a:rPr>
              <a:t></a:t>
            </a:r>
            <a:r>
              <a:rPr lang="it-IT" sz="4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Santo.</a:t>
            </a:r>
          </a:p>
          <a:p>
            <a:r>
              <a:rPr lang="it-IT" sz="40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Amen</a:t>
            </a:r>
            <a:r>
              <a:rPr lang="it-IT" sz="40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it-IT" sz="40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839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4000" dirty="0">
              <a:latin typeface="+mn-lt"/>
            </a:endParaRPr>
          </a:p>
          <a:p>
            <a:r>
              <a:rPr lang="it-IT" sz="4000" dirty="0">
                <a:latin typeface="+mn-lt"/>
              </a:rPr>
              <a:t>Nel nome del Signore: andate in pace.</a:t>
            </a:r>
          </a:p>
          <a:p>
            <a:r>
              <a:rPr lang="it-IT" sz="4000" b="1" dirty="0">
                <a:latin typeface="+mn-lt"/>
              </a:rPr>
              <a:t>Rendiamo grazie a Dio. </a:t>
            </a:r>
            <a:endParaRPr lang="it-IT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286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 descr="N:\05 Fotografie\Gite\Terrasanta\Terrasanta 2005\Terrasanta 2005 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4" name="Picture 4" descr="http://immareli.altervista.org/ani/angelo_or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2887579" cy="2857520"/>
          </a:xfrm>
          <a:prstGeom prst="rect">
            <a:avLst/>
          </a:prstGeom>
          <a:noFill/>
        </p:spPr>
      </p:pic>
      <p:pic>
        <p:nvPicPr>
          <p:cNvPr id="7" name="Picture 4" descr="http://immareli.altervista.org/ani/angelo_or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597437">
            <a:off x="6368732" y="1390971"/>
            <a:ext cx="2887579" cy="2857520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1000100" y="285728"/>
            <a:ext cx="7297190" cy="600164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buona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domenica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10" descr="http://immareli.altervista.org/ani/nativitamov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Dio, Padre buono,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che ci perdona sempre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quando siamo pentiti di vero cuore,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abbia misericordia di noi,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perdoni i nostri peccati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 ci conduca alla vita eterna.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xmlns="" val="253812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3" descr="EP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28750" y="428625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348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ttangolo 1"/>
          <p:cNvSpPr>
            <a:spLocks noChangeArrowheads="1"/>
          </p:cNvSpPr>
          <p:nvPr/>
        </p:nvSpPr>
        <p:spPr bwMode="auto">
          <a:xfrm>
            <a:off x="1000125" y="714375"/>
            <a:ext cx="78581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 pace in terra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agli uomini di buona volontà.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Noi ti lodiamo, ti benediciamo,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ti adoriamo, ti glorifichiamo,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ti rendiamo grazie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per la tua gloria immensa,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Signore Dio, Re del cielo,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Dio Padre onnipotente. </a:t>
            </a:r>
          </a:p>
        </p:txBody>
      </p:sp>
    </p:spTree>
    <p:extLst>
      <p:ext uri="{BB962C8B-B14F-4D97-AF65-F5344CB8AC3E}">
        <p14:creationId xmlns:p14="http://schemas.microsoft.com/office/powerpoint/2010/main" xmlns="" val="391364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\Pictures\Photo Stream\My Photo Stream\IMG_0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63688" y="4941168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56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ttangolo 1"/>
          <p:cNvSpPr>
            <a:spLocks noChangeArrowheads="1"/>
          </p:cNvSpPr>
          <p:nvPr/>
        </p:nvSpPr>
        <p:spPr bwMode="auto">
          <a:xfrm>
            <a:off x="357188" y="714375"/>
            <a:ext cx="85010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Signore, Figlio unigenito, Gesù Cristo, Signore Dio, Agnello di Dio, Figlio del Padre, tu che togli i peccati del mondo, abbi pietà di noi; tu che togli i peccati del mondo, accogli la nostra supplica; tu che siedi alla destra del Padre, abbi pietà di noi.</a:t>
            </a:r>
          </a:p>
        </p:txBody>
      </p:sp>
    </p:spTree>
    <p:extLst>
      <p:ext uri="{BB962C8B-B14F-4D97-AF65-F5344CB8AC3E}">
        <p14:creationId xmlns:p14="http://schemas.microsoft.com/office/powerpoint/2010/main" xmlns="" val="216823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\Pictures\Photo Stream\My Photo Stream\IMG_05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0" y="428625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81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tangolo 1"/>
          <p:cNvSpPr>
            <a:spLocks noChangeArrowheads="1"/>
          </p:cNvSpPr>
          <p:nvPr/>
        </p:nvSpPr>
        <p:spPr bwMode="auto">
          <a:xfrm>
            <a:off x="285750" y="571500"/>
            <a:ext cx="850106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Perché tu solo il Santo,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tu solo il Signore,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tu solo l'Altissimo, Gesù Cristo,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 lo Spirito Santo: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nella gloria di Dio Padre.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Amen. </a:t>
            </a:r>
          </a:p>
        </p:txBody>
      </p:sp>
    </p:spTree>
    <p:extLst>
      <p:ext uri="{BB962C8B-B14F-4D97-AF65-F5344CB8AC3E}">
        <p14:creationId xmlns:p14="http://schemas.microsoft.com/office/powerpoint/2010/main" xmlns="" val="34118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580112" y="428625"/>
            <a:ext cx="2592288" cy="5016758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  <a:cs typeface="Arial" charset="0"/>
            </a:endParaRPr>
          </a:p>
        </p:txBody>
      </p:sp>
      <p:pic>
        <p:nvPicPr>
          <p:cNvPr id="8194" name="Picture 2" descr="C:\Users\Me\Pictures\Photo Stream\My Photo Stream\IMG_05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619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tella com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286000" y="3013075"/>
            <a:ext cx="58578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scendi dalle stelle, 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Re del cielo,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214312" y="-5417"/>
            <a:ext cx="8643937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Padre d'immensa gloria, tu hai consacrato con potenza di Spirito Santo il tuo Verbo fatto uomo, e lo hai stabilito luce del mondo e alleanza di pace per tutti i 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popoli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; concedi a noi che oggi celebriamo il mistero del suo battesimo nel Giordano, di vivere come fedeli imitatori del tuo Figlio prediletto, in cui il tuo amore si compiace. Egli è Dio, e vive e regna con te, nell'unità dello Spirito Santo, per tutti i secoli dei secoli. </a:t>
            </a:r>
            <a:r>
              <a:rPr lang="it-IT" sz="4000" b="1" dirty="0" smtClean="0">
                <a:latin typeface="Calibri" pitchFamily="34" charset="0"/>
                <a:cs typeface="Times New Roman" pitchFamily="18" charset="0"/>
              </a:rPr>
              <a:t>Amen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magine 3" descr="Angeli glor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8" y="0"/>
            <a:ext cx="5072062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395536" y="0"/>
            <a:ext cx="835818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Dal </a:t>
            </a:r>
            <a:r>
              <a:rPr lang="it-IT" sz="4000" i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libro del profeta </a:t>
            </a:r>
            <a:r>
              <a:rPr lang="it-IT" sz="4000" i="1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Isaìa</a:t>
            </a:r>
            <a:endParaRPr lang="it-IT" sz="4000" i="1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endParaRPr lang="it-IT" sz="4000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Così dice il Signore: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«Ecco il mio servo che io sostengo,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il mio eletto di cui mi compiaccio.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Ho posto il mio spirito su di lui;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egli porterà il diritto alle nazioni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.</a:t>
            </a:r>
            <a:endParaRPr lang="it-IT" sz="4000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44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0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Non griderà né alzerà il tono,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non farà udire in piazza la sua voce,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non spezzerà una canna incrinata,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non spegnerà uno stoppino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dalla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fiamma smorta;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proclamerà il diritto con verità.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Non verrà meno e non si abbatterà,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finché non avrà stabilito il diritto sulla terra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, e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le isole attendono il suo insegnamento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.</a:t>
            </a:r>
            <a:endParaRPr lang="it-IT" sz="4000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4796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27484"/>
            <a:ext cx="856895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Io, il Signore,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ho chiamato per la giustizia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e ti ho preso per mano;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ti ho formato e ti ho stabilito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come alleanza del popolo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e luce delle nazioni,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perché tu apra gli occhi ai ciechi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e faccia uscire dal carcere i prigionieri,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dalla reclusione coloro che abitano nelle tenebre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».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</a:t>
            </a:r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Dio.</a:t>
            </a:r>
            <a:endParaRPr lang="it-IT" sz="4000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1024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isultati immagini per battesimo di gesù nel giord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785813" y="1341438"/>
            <a:ext cx="835818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solidFill>
                  <a:srgbClr val="000000"/>
                </a:solidFill>
                <a:latin typeface="Times"/>
              </a:rPr>
              <a:t> 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benedirà il suo popolo</a:t>
            </a:r>
          </a:p>
          <a:p>
            <a:pPr algn="r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 la pace.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3717925"/>
            <a:ext cx="8715375" cy="3170238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Date al Signore, figli di Dio,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date al Signore gloria e potenza. Date al Signore la gloria del suo nome, prostratevi al Signore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nel suo atrio santo.</a:t>
            </a:r>
            <a:endParaRPr lang="ca-E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03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ascatas-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8037" y="260648"/>
            <a:ext cx="9144000" cy="2554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voce del Signore è sopra le acque, il Signore sulle grandi acque. La voce del Signore è forza,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voce del Signore è potenza.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3568" y="4941168"/>
            <a:ext cx="835818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solidFill>
                  <a:srgbClr val="000000"/>
                </a:solidFill>
                <a:latin typeface="Times"/>
              </a:rPr>
              <a:t> 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benedirà il suo popolo</a:t>
            </a:r>
          </a:p>
          <a:p>
            <a:pPr algn="r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 la pace.</a:t>
            </a:r>
          </a:p>
        </p:txBody>
      </p:sp>
    </p:spTree>
    <p:extLst>
      <p:ext uri="{BB962C8B-B14F-4D97-AF65-F5344CB8AC3E}">
        <p14:creationId xmlns:p14="http://schemas.microsoft.com/office/powerpoint/2010/main" xmlns="" val="216045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5750" y="258762"/>
            <a:ext cx="8572500" cy="317023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Tuona il Dio della gloria, nel suo tempio tutti dicono: «Gloria!». </a:t>
            </a:r>
          </a:p>
          <a:p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Il Signore è seduto sull’oceano del cielo, il Signore siede re per sempre. </a:t>
            </a:r>
            <a:endParaRPr lang="ca-ES" sz="4000" b="1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7584" y="4509120"/>
            <a:ext cx="835818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solidFill>
                  <a:srgbClr val="000000"/>
                </a:solidFill>
                <a:latin typeface="Times"/>
              </a:rPr>
              <a:t> 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benedirà il suo popolo</a:t>
            </a:r>
          </a:p>
          <a:p>
            <a:pPr algn="r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 la pace.</a:t>
            </a:r>
          </a:p>
        </p:txBody>
      </p:sp>
    </p:spTree>
    <p:extLst>
      <p:ext uri="{BB962C8B-B14F-4D97-AF65-F5344CB8AC3E}">
        <p14:creationId xmlns:p14="http://schemas.microsoft.com/office/powerpoint/2010/main" xmlns="" val="82176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presepe altare\presepealtare2010-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282" y="142852"/>
            <a:ext cx="8929718" cy="2554545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Alle, alleluia, </a:t>
            </a:r>
            <a:r>
              <a:rPr lang="it-IT" sz="4000" cap="all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gloria su nel cielo. Alle, alleluia, </a:t>
            </a:r>
            <a:r>
              <a:rPr lang="it-IT" sz="4000" cap="all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pace sulla terra. 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16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magine 2" descr="Natale 2007 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1428728" y="4071942"/>
            <a:ext cx="6643688" cy="2554545"/>
          </a:xfrm>
          <a:prstGeom prst="rect">
            <a:avLst/>
          </a:prstGeom>
          <a:solidFill>
            <a:srgbClr val="FFC0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Times New Roman" pitchFamily="18" charset="0"/>
              </a:rPr>
              <a:t>Si aprirono i cieli e la voce del Padre disse: «Questi è il Figlio mio, l’amato: ascoltatelo!».</a:t>
            </a:r>
          </a:p>
        </p:txBody>
      </p:sp>
    </p:spTree>
    <p:extLst>
      <p:ext uri="{BB962C8B-B14F-4D97-AF65-F5344CB8AC3E}">
        <p14:creationId xmlns:p14="http://schemas.microsoft.com/office/powerpoint/2010/main" xmlns="" val="22493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Betlem0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928813" y="214313"/>
            <a:ext cx="51435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presepe altare\presepealtare2010-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142875"/>
            <a:ext cx="8929687" cy="2554288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Alle, alleluia, </a:t>
            </a:r>
            <a:r>
              <a:rPr lang="it-IT" sz="4000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gloria su nel cielo. Alle, alleluia, </a:t>
            </a:r>
            <a:r>
              <a:rPr lang="it-IT" sz="4000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pace sulla terra. </a:t>
            </a:r>
            <a:endParaRPr lang="it-IT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98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ttangolo 1"/>
          <p:cNvSpPr>
            <a:spLocks noChangeArrowheads="1"/>
          </p:cNvSpPr>
          <p:nvPr/>
        </p:nvSpPr>
        <p:spPr bwMode="auto">
          <a:xfrm>
            <a:off x="214313" y="214313"/>
            <a:ext cx="72866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secondo Matteo.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170" name="Picture 2" descr="Risultati immagini per battesimo di gesù nel giorda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4731" y="32395"/>
            <a:ext cx="4009269" cy="682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019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\Desktop\Terrasanta 2013\Betania\Betania -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61" name="Rectangle 1"/>
          <p:cNvSpPr>
            <a:spLocks noChangeArrowheads="1"/>
          </p:cNvSpPr>
          <p:nvPr/>
        </p:nvSpPr>
        <p:spPr bwMode="auto">
          <a:xfrm>
            <a:off x="323528" y="29439"/>
            <a:ext cx="785812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In quel tempo, Gesù dalla Galilea venne al Giordano da Giovanni, per farsi battezzare da lui.</a:t>
            </a:r>
          </a:p>
          <a:p>
            <a:pPr algn="just">
              <a:defRPr/>
            </a:pP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it-IT" sz="4000" dirty="0">
              <a:solidFill>
                <a:prstClr val="black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968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battesimo di gesù nel giorda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9" y="0"/>
            <a:ext cx="9222046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4303455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Giovanni però voleva impedirglielo, dicendo: «Sono io che ho bisogno di essere battezzato da te, e tu vieni da me?». 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35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7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61838" y="491900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Ma Gesù gli rispose: «Lascia fare per ora, perché conviene che adempiamo ogni giustizia». </a:t>
            </a:r>
          </a:p>
        </p:txBody>
      </p:sp>
    </p:spTree>
    <p:extLst>
      <p:ext uri="{BB962C8B-B14F-4D97-AF65-F5344CB8AC3E}">
        <p14:creationId xmlns:p14="http://schemas.microsoft.com/office/powerpoint/2010/main" xmlns="" val="4603515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0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851920" y="404664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Allora egli lo lasciò fare. </a:t>
            </a:r>
          </a:p>
        </p:txBody>
      </p:sp>
    </p:spTree>
    <p:extLst>
      <p:ext uri="{BB962C8B-B14F-4D97-AF65-F5344CB8AC3E}">
        <p14:creationId xmlns:p14="http://schemas.microsoft.com/office/powerpoint/2010/main" xmlns="" val="1599053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maran-ata.it/immagini/battesi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250579" y="436510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Appena battezzato, Gesù uscì dall’acqua: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828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spirito san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ttangolo 2"/>
          <p:cNvSpPr>
            <a:spLocks noChangeArrowheads="1"/>
          </p:cNvSpPr>
          <p:nvPr/>
        </p:nvSpPr>
        <p:spPr bwMode="auto">
          <a:xfrm>
            <a:off x="285750" y="428625"/>
            <a:ext cx="85010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ed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ecco, si aprirono per lui i cieli ed egli vide lo Spirito di Dio discendere come una colomba e venire sopra di lui. </a:t>
            </a:r>
          </a:p>
        </p:txBody>
      </p:sp>
    </p:spTree>
    <p:extLst>
      <p:ext uri="{BB962C8B-B14F-4D97-AF65-F5344CB8AC3E}">
        <p14:creationId xmlns:p14="http://schemas.microsoft.com/office/powerpoint/2010/main" xmlns="" val="409476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90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9512" y="4581128"/>
            <a:ext cx="8640960" cy="1938992"/>
          </a:xfrm>
          <a:prstGeom prst="rect">
            <a:avLst/>
          </a:prstGeom>
          <a:solidFill>
            <a:srgbClr val="0000FF">
              <a:alpha val="30196"/>
            </a:srgbClr>
          </a:solidFill>
        </p:spPr>
        <p:txBody>
          <a:bodyPr wrap="square">
            <a:spAutoFit/>
          </a:bodyPr>
          <a:lstStyle/>
          <a:p>
            <a:pPr lvl="0" algn="just"/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Ed ecco una voce dal cielo che diceva: «Questi è il Figlio mio, l’amato: in lui ho posto il mio compiacimento».</a:t>
            </a:r>
          </a:p>
        </p:txBody>
      </p:sp>
    </p:spTree>
    <p:extLst>
      <p:ext uri="{BB962C8B-B14F-4D97-AF65-F5344CB8AC3E}">
        <p14:creationId xmlns:p14="http://schemas.microsoft.com/office/powerpoint/2010/main" xmlns="" val="37578527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isultati immagini per battesimo di gesù nel giorda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191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403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928688" y="214313"/>
            <a:ext cx="51435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prewsepe cattedrale\IMG_1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immareli.altervista.org/ani/cometa0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785794"/>
            <a:ext cx="4684451" cy="142876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20568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Fratelli carissimi, per mezzo del Battesimo siamo divenuti partecipi del mistero pasquale del Cristo, siamo stati sepolti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insieme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lui nella morte, per risorgere con lui a vita nuova. Rinnoviamo le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promesse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del nostro Battesimo, con le quali un giorno abbiamo rinunziato a satana e alle sue opere e ci siamo impegnati 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servire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fedelmente Dio nella santa Chiesa cattolica.</a:t>
            </a:r>
          </a:p>
        </p:txBody>
      </p:sp>
    </p:spTree>
    <p:extLst>
      <p:ext uri="{BB962C8B-B14F-4D97-AF65-F5344CB8AC3E}">
        <p14:creationId xmlns:p14="http://schemas.microsoft.com/office/powerpoint/2010/main" xmlns="" val="2237981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al peccato, per vivere nella libertà dei figli di Dio?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alle seduzioni del male, per non lasciarvi dominare dal peccato?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 Satana, origine e causa di ogni peccato?		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72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in Dio, Padre onnipotente, creatore del cielo e della terra?  </a:t>
            </a: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in Gesù Cristo, suo unico Figlio, nostro Signore, che nacque da Maria vergine, morì e fu sepolto, è risuscitato dai morti e siede alla destra del Padre?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33997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nello Spirito Santo, la santa Chiesa cattolica, la comunione dei santi, la remissione dei peccati, la risurrezione della carne e la vita eterna?	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Questa è la nostra fede. Questa è la fede della Chiesa. E noi ci gloriamo di professarla, in Cristo Gesù nostro Signore.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2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644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mareli.altervista.org/ani/nativitamov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1805" cy="6858000"/>
          </a:xfrm>
          <a:prstGeom prst="rect">
            <a:avLst/>
          </a:prstGeom>
          <a:noFill/>
        </p:spPr>
      </p:pic>
      <p:sp>
        <p:nvSpPr>
          <p:cNvPr id="384001" name="Rectangle 1"/>
          <p:cNvSpPr>
            <a:spLocks noChangeArrowheads="1"/>
          </p:cNvSpPr>
          <p:nvPr/>
        </p:nvSpPr>
        <p:spPr bwMode="auto">
          <a:xfrm>
            <a:off x="1143000" y="428625"/>
            <a:ext cx="73580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0630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596" y="357166"/>
            <a:ext cx="84296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che i vati da lungi sognar, </a:t>
            </a:r>
          </a:p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che angeliche voci annunziar,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0004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atal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928688" y="214313"/>
            <a:ext cx="51435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553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http://immareli.altervista.org/ani/presepe0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08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714348" y="1428736"/>
            <a:ext cx="74295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al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2500298" y="142875"/>
            <a:ext cx="66437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di stirpe regale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decor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tu virgineo mistico fior,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0004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Nat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409" y="-15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50" y="0"/>
            <a:ext cx="73580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http://immareli.altervista.org/ani/presepe0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928670"/>
            <a:ext cx="6352348" cy="5786478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571472" y="142852"/>
            <a:ext cx="7858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disceso a scontare l'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error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tu sol nato a parlare d'amor.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0"/>
            <a:ext cx="2360004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323528" y="338554"/>
            <a:ext cx="860444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it-IT" sz="4400" dirty="0" smtClean="0">
                <a:latin typeface="+mj-lt"/>
                <a:cs typeface="Times New Roman" pitchFamily="18" charset="0"/>
              </a:rPr>
              <a:t>Pregate, fratelli e sorelle, </a:t>
            </a:r>
            <a:r>
              <a:rPr lang="it-IT" sz="4400" dirty="0" smtClean="0">
                <a:latin typeface="+mj-lt"/>
                <a:cs typeface="Times New Roman" pitchFamily="18" charset="0"/>
              </a:rPr>
              <a:t>perché </a:t>
            </a:r>
            <a:r>
              <a:rPr lang="it-IT" sz="4400" dirty="0" smtClean="0">
                <a:latin typeface="+mj-lt"/>
                <a:cs typeface="Times New Roman" pitchFamily="18" charset="0"/>
              </a:rPr>
              <a:t>questa nostra famiglia, </a:t>
            </a:r>
            <a:r>
              <a:rPr lang="it-IT" sz="4400" dirty="0" smtClean="0">
                <a:latin typeface="+mj-lt"/>
                <a:cs typeface="Times New Roman" pitchFamily="18" charset="0"/>
              </a:rPr>
              <a:t>radunata </a:t>
            </a:r>
            <a:r>
              <a:rPr lang="it-IT" sz="4400" dirty="0" smtClean="0">
                <a:latin typeface="+mj-lt"/>
                <a:cs typeface="Times New Roman" pitchFamily="18" charset="0"/>
              </a:rPr>
              <a:t>nel nome di Cristo, </a:t>
            </a:r>
            <a:r>
              <a:rPr lang="it-IT" sz="4400" dirty="0" smtClean="0">
                <a:latin typeface="+mj-lt"/>
                <a:cs typeface="Times New Roman" pitchFamily="18" charset="0"/>
              </a:rPr>
              <a:t>possa </a:t>
            </a:r>
            <a:r>
              <a:rPr lang="it-IT" sz="4400" dirty="0" smtClean="0">
                <a:latin typeface="+mj-lt"/>
                <a:cs typeface="Times New Roman" pitchFamily="18" charset="0"/>
              </a:rPr>
              <a:t>offrire il sacrificio </a:t>
            </a:r>
            <a:r>
              <a:rPr lang="it-IT" sz="4400" dirty="0" smtClean="0">
                <a:latin typeface="+mj-lt"/>
                <a:cs typeface="Times New Roman" pitchFamily="18" charset="0"/>
              </a:rPr>
              <a:t>gradito </a:t>
            </a:r>
            <a:r>
              <a:rPr lang="it-IT" sz="4400" dirty="0" smtClean="0">
                <a:latin typeface="+mj-lt"/>
                <a:cs typeface="Times New Roman" pitchFamily="18" charset="0"/>
              </a:rPr>
              <a:t>a Dio Padre onnipotente.	</a:t>
            </a:r>
          </a:p>
          <a:p>
            <a:pPr algn="just">
              <a:defRPr/>
            </a:pPr>
            <a:r>
              <a:rPr lang="it-IT" sz="4400" b="1" dirty="0" smtClean="0">
                <a:latin typeface="+mj-lt"/>
                <a:cs typeface="Times New Roman" pitchFamily="18" charset="0"/>
              </a:rPr>
              <a:t>Il Signore riceva dalle tue mani </a:t>
            </a:r>
            <a:r>
              <a:rPr lang="it-IT" sz="4400" b="1" dirty="0" smtClean="0">
                <a:latin typeface="+mj-lt"/>
                <a:cs typeface="Times New Roman" pitchFamily="18" charset="0"/>
              </a:rPr>
              <a:t>questo </a:t>
            </a:r>
            <a:r>
              <a:rPr lang="it-IT" sz="4400" b="1" dirty="0" smtClean="0">
                <a:latin typeface="+mj-lt"/>
                <a:cs typeface="Times New Roman" pitchFamily="18" charset="0"/>
              </a:rPr>
              <a:t>sacrificio </a:t>
            </a:r>
            <a:r>
              <a:rPr lang="it-IT" sz="4400" b="1" dirty="0" smtClean="0">
                <a:latin typeface="+mj-lt"/>
                <a:cs typeface="Times New Roman" pitchFamily="18" charset="0"/>
              </a:rPr>
              <a:t>a </a:t>
            </a:r>
            <a:r>
              <a:rPr lang="it-IT" sz="4400" b="1" dirty="0" smtClean="0">
                <a:latin typeface="+mj-lt"/>
                <a:cs typeface="Times New Roman" pitchFamily="18" charset="0"/>
              </a:rPr>
              <a:t>lode e gloria del suo nome, </a:t>
            </a:r>
            <a:r>
              <a:rPr lang="it-IT" sz="4400" b="1" dirty="0" smtClean="0">
                <a:latin typeface="+mj-lt"/>
                <a:cs typeface="Times New Roman" pitchFamily="18" charset="0"/>
              </a:rPr>
              <a:t>per </a:t>
            </a:r>
            <a:r>
              <a:rPr lang="it-IT" sz="4400" b="1" dirty="0" smtClean="0">
                <a:latin typeface="+mj-lt"/>
                <a:cs typeface="Times New Roman" pitchFamily="18" charset="0"/>
              </a:rPr>
              <a:t>il bene </a:t>
            </a:r>
            <a:r>
              <a:rPr lang="it-IT" sz="4400" b="1" dirty="0" smtClean="0">
                <a:latin typeface="+mj-lt"/>
                <a:cs typeface="Times New Roman" pitchFamily="18" charset="0"/>
              </a:rPr>
              <a:t>nostro e </a:t>
            </a:r>
            <a:r>
              <a:rPr lang="it-IT" sz="4400" b="1" dirty="0" smtClean="0">
                <a:latin typeface="+mj-lt"/>
                <a:cs typeface="Times New Roman" pitchFamily="18" charset="0"/>
              </a:rPr>
              <a:t>di tutta la sua santa Chiesa.</a:t>
            </a:r>
            <a:endParaRPr lang="it-IT" sz="4400" b="1" dirty="0" smtClean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66110"/>
            <a:ext cx="842493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4400" dirty="0" smtClean="0">
                <a:latin typeface="+mj-lt"/>
                <a:cs typeface="Times New Roman" pitchFamily="18" charset="0"/>
              </a:rPr>
              <a:t>Ricevi, o Padre, i doni che la Chiesa ti offre, celebrando la manifestazione del Cristo tuo diletto Figlio, e trasformali per noi nel sacrificio perfetto, che ha lavato il mondo da ogni colpa. Per Cristo nostro Signore.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		</a:t>
            </a:r>
            <a:r>
              <a:rPr lang="it-IT" sz="4400" b="1" dirty="0" smtClean="0">
                <a:latin typeface="+mj-lt"/>
                <a:cs typeface="Times New Roman" pitchFamily="18" charset="0"/>
              </a:rPr>
              <a:t>Amen</a:t>
            </a:r>
            <a:r>
              <a:rPr kumimoji="0" lang="it-I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Nat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3" y="0"/>
            <a:ext cx="65722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Bambino mio divino, 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io ti vedo qui a tremar: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Dio beato!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1474515" y="5093007"/>
            <a:ext cx="6480719" cy="1323439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Santo, Osanna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Santo, Osanna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9" descr="xangel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8" y="3417888"/>
            <a:ext cx="3571875" cy="3440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3971" name="Picture 10" descr="xangel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9338" y="857250"/>
            <a:ext cx="27051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938992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algn="ctr">
              <a:defRPr/>
            </a:pP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3973" name="Picture 8" descr="xangel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357313"/>
            <a:ext cx="3071813" cy="3071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371728" y="3265430"/>
            <a:ext cx="7200800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866198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4" descr="Nat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286116" y="142852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I cieli e la terra o Signore, </a:t>
            </a:r>
          </a:p>
          <a:p>
            <a:pPr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sono pieni di </a:t>
            </a:r>
            <a:r>
              <a:rPr lang="it-IT" sz="4000" b="1" spc="150" dirty="0" smtClean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Te</a:t>
            </a:r>
            <a:endParaRPr lang="it-IT" sz="4000" b="1" spc="150" dirty="0">
              <a:ln w="19050">
                <a:solidFill>
                  <a:srgbClr val="1F497D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71472" y="4643446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I cieli e la terra o Signore, </a:t>
            </a:r>
          </a:p>
          <a:p>
            <a:pPr algn="r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sono pieni di 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9" descr="xangel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8" y="3417888"/>
            <a:ext cx="3571875" cy="3440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3971" name="Picture 10" descr="xangel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9338" y="857250"/>
            <a:ext cx="27051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938992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algn="ctr">
              <a:defRPr/>
            </a:pP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3973" name="Picture 8" descr="xangel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357313"/>
            <a:ext cx="3071813" cy="3071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371728" y="3265430"/>
            <a:ext cx="7200800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984185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85720" y="214290"/>
            <a:ext cx="806907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11560" y="4869160"/>
            <a:ext cx="7743234" cy="1692771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  <a:p>
            <a:pPr eaLnBrk="1" hangingPunct="1">
              <a:defRPr/>
            </a:pPr>
            <a:endParaRPr lang="it-IT" dirty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928662" y="214290"/>
            <a:ext cx="7643866" cy="1938992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algn="ctr">
              <a:defRPr/>
            </a:pP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50195" y="5013176"/>
            <a:ext cx="7200800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mmagine 3" descr="Eucaristia 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iapositiva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214313" y="0"/>
            <a:ext cx="8572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Ah, quanto ti costò l'avermi amato.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Immagine 2" descr="0015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Diapositiva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357158" y="-5417"/>
            <a:ext cx="8215370" cy="686341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G:\prewsepe cattedrale\IMG_1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142860" y="0"/>
            <a:ext cx="8858280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è il regno,</a:t>
            </a:r>
          </a:p>
          <a:p>
            <a:pPr algn="ctr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la potenza</a:t>
            </a:r>
          </a:p>
          <a:p>
            <a:pPr algn="ctr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kyrieeleison.eu/liturgia/maternita_mari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6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5422900" y="214313"/>
            <a:ext cx="37211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8" descr="http://immareli.altervista.org/ani/nativ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/>
        </p:nvSpPr>
        <p:spPr bwMode="auto">
          <a:xfrm>
            <a:off x="6357938" y="142875"/>
            <a:ext cx="25749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B0F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94211" name="Picture 2" descr="http://immareli.altervista.org/ani/nativ0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8" y="0"/>
            <a:ext cx="507206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atività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214313" y="0"/>
            <a:ext cx="8572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Ah, quanto ti costò l'avermi amato.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http://tillilh9821.altervista.org/albums/userpics/10001/kendrabur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85750"/>
            <a:ext cx="59594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6143625" y="857250"/>
            <a:ext cx="353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 </a:t>
            </a:r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Ora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la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mano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4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928688"/>
            <a:ext cx="765492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728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97284" name="Picture 14" descr="http://tillilh9821.altervista.org/albums/userpics/10001/ist2_865859_nativity_k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714500"/>
            <a:ext cx="6473825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natale1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928813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kyrieeleison.eu/liturgia/maternita_mari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6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ttangolo 1"/>
          <p:cNvSpPr>
            <a:spLocks noChangeArrowheads="1"/>
          </p:cNvSpPr>
          <p:nvPr/>
        </p:nvSpPr>
        <p:spPr bwMode="auto">
          <a:xfrm>
            <a:off x="5422900" y="214313"/>
            <a:ext cx="37211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mareli.altervista.org/ani/nativ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785794"/>
            <a:ext cx="6218920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6357938" y="142875"/>
            <a:ext cx="25749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B0F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101379" name="Picture 2" descr="http://immareli.altervista.org/ani/nativ0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8" y="0"/>
            <a:ext cx="507206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http://tillilh9821.altervista.org/albums/userpics/10001/kendrabur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85750"/>
            <a:ext cx="59594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ttangolo 1"/>
          <p:cNvSpPr>
            <a:spLocks noChangeArrowheads="1"/>
          </p:cNvSpPr>
          <p:nvPr/>
        </p:nvSpPr>
        <p:spPr bwMode="auto">
          <a:xfrm>
            <a:off x="6143625" y="857250"/>
            <a:ext cx="353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 </a:t>
            </a:r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Ora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la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mano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4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928688"/>
            <a:ext cx="765492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Amen.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La pace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sia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 con il tuo spirito.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375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66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18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20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9279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75344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226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isultati immagini per battesimo di gesù nel giorda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396" y="0"/>
            <a:ext cx="927277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611560" y="4030831"/>
            <a:ext cx="7358062" cy="2800767"/>
          </a:xfrm>
          <a:prstGeom prst="rect">
            <a:avLst/>
          </a:prstGeom>
          <a:solidFill>
            <a:srgbClr val="CCEC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886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5357813" y="1214438"/>
            <a:ext cx="32861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Venite, </a:t>
            </a:r>
          </a:p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fedeli, </a:t>
            </a:r>
          </a:p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l'angelo </a:t>
            </a:r>
          </a:p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ci invita, </a:t>
            </a:r>
          </a:p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venite, </a:t>
            </a:r>
          </a:p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venite </a:t>
            </a:r>
          </a:p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a Betlemme.</a:t>
            </a:r>
            <a:r>
              <a:rPr lang="it-IT" sz="4000" i="1">
                <a:latin typeface="Tahoma" pitchFamily="34" charset="0"/>
                <a:cs typeface="Tahoma" pitchFamily="34" charset="0"/>
              </a:rPr>
              <a:t> </a:t>
            </a:r>
            <a:endParaRPr lang="it-IT" sz="40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6499" name="Immagine 2" descr="Campo dei pastori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 descr="natale1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Immagine 2" descr="Campo dei pastori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4500563"/>
            <a:ext cx="8572500" cy="1938337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notte risplende, tutto il mondo attende, seguiamo i pastori a Betlemme.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2122</Words>
  <Application>Microsoft Office PowerPoint</Application>
  <PresentationFormat>Presentazione su schermo (4:3)</PresentationFormat>
  <Paragraphs>321</Paragraphs>
  <Slides>112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21</vt:i4>
      </vt:variant>
      <vt:variant>
        <vt:lpstr>Titoli diapositive</vt:lpstr>
      </vt:variant>
      <vt:variant>
        <vt:i4>112</vt:i4>
      </vt:variant>
    </vt:vector>
  </HeadingPairs>
  <TitlesOfParts>
    <vt:vector size="133" baseType="lpstr">
      <vt:lpstr>En blanco</vt:lpstr>
      <vt:lpstr>2_Struttura predefinita</vt:lpstr>
      <vt:lpstr>Tema di Office</vt:lpstr>
      <vt:lpstr>3_Struttura predefinita</vt:lpstr>
      <vt:lpstr>2_Tema di Office</vt:lpstr>
      <vt:lpstr>1_Tema di Office</vt:lpstr>
      <vt:lpstr>2_En blanco</vt:lpstr>
      <vt:lpstr>10_Tema di Office</vt:lpstr>
      <vt:lpstr>11_Tema di Office</vt:lpstr>
      <vt:lpstr>12_Tema di Office</vt:lpstr>
      <vt:lpstr>6_Tema di Office</vt:lpstr>
      <vt:lpstr>7_Tema di Office</vt:lpstr>
      <vt:lpstr>5_Struttura predefinita</vt:lpstr>
      <vt:lpstr>1_En blanco</vt:lpstr>
      <vt:lpstr>3_En blanco</vt:lpstr>
      <vt:lpstr>4_En blanco</vt:lpstr>
      <vt:lpstr>4_Struttura predefinita</vt:lpstr>
      <vt:lpstr>3_Tema di Office</vt:lpstr>
      <vt:lpstr>18_Tema di Office</vt:lpstr>
      <vt:lpstr>4_Tema di Office</vt:lpstr>
      <vt:lpstr>5_Tema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Oreste</cp:lastModifiedBy>
  <cp:revision>149</cp:revision>
  <dcterms:created xsi:type="dcterms:W3CDTF">2003-10-01T14:22:47Z</dcterms:created>
  <dcterms:modified xsi:type="dcterms:W3CDTF">2020-01-10T06:09:45Z</dcterms:modified>
</cp:coreProperties>
</file>